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6288109"/>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Бұлтты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түнде аздаған жаңбыр, күндіз </a:t>
            </a:r>
            <a:r>
              <a:rPr lang="kk-KZ" sz="1200" kern="1400" dirty="0" smtClean="0">
                <a:solidFill>
                  <a:srgbClr val="000000"/>
                </a:solidFill>
                <a:latin typeface="Times New Roman" panose="02020603050405020304" pitchFamily="18" charset="0"/>
                <a:ea typeface="Times New Roman" panose="02020603050405020304" pitchFamily="18" charset="0"/>
              </a:rPr>
              <a:t>жаңбыр, найзағай </a:t>
            </a:r>
            <a:r>
              <a:rPr lang="kk-KZ" sz="1200" kern="1400" dirty="0" smtClean="0">
                <a:solidFill>
                  <a:srgbClr val="000000"/>
                </a:solidFill>
                <a:latin typeface="Times New Roman" panose="02020603050405020304" pitchFamily="18" charset="0"/>
                <a:ea typeface="Times New Roman" panose="02020603050405020304" pitchFamily="18" charset="0"/>
              </a:rPr>
              <a:t>болады. </a:t>
            </a:r>
            <a:r>
              <a:rPr lang="kk-KZ" sz="1200" kern="1400" dirty="0" smtClean="0">
                <a:solidFill>
                  <a:srgbClr val="000000"/>
                </a:solidFill>
                <a:latin typeface="Times New Roman" panose="02020603050405020304" pitchFamily="18" charset="0"/>
                <a:ea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ңтүстік-батыстан, оңтүстіктен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5-10</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күндіз екпіні </a:t>
            </a:r>
            <a:r>
              <a:rPr lang="kk-KZ" sz="1200" kern="1400" dirty="0" smtClean="0">
                <a:solidFill>
                  <a:srgbClr val="000000"/>
                </a:solidFill>
                <a:latin typeface="Times New Roman" panose="02020603050405020304" pitchFamily="18" charset="0"/>
                <a:ea typeface="Times New Roman" panose="02020603050405020304" pitchFamily="18" charset="0"/>
              </a:rPr>
              <a:t>13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9</a:t>
            </a:r>
            <a:r>
              <a:rPr lang="kk-KZ" sz="1200" kern="1400" dirty="0" smtClean="0">
                <a:solidFill>
                  <a:srgbClr val="000000"/>
                </a:solidFill>
                <a:latin typeface="Times New Roman" panose="02020603050405020304" pitchFamily="18" charset="0"/>
                <a:ea typeface="Times New Roman" panose="02020603050405020304" pitchFamily="18" charset="0"/>
              </a:rPr>
              <a:t>-11,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18-20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30</a:t>
            </a:r>
            <a:r>
              <a:rPr lang="kk-KZ" altLang="ru-RU" sz="1200" b="1"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solidFill>
                  <a:srgbClr val="000000"/>
                </a:solidFill>
                <a:latin typeface="Times New Roman" pitchFamily="18" charset="0"/>
                <a:cs typeface="Times New Roman" pitchFamily="18" charset="0"/>
                <a:sym typeface="+mn-ea"/>
              </a:rPr>
              <a:t>Б</a:t>
            </a:r>
            <a:r>
              <a:rPr lang="ru-RU" sz="1200" dirty="0" err="1" smtClean="0">
                <a:solidFill>
                  <a:srgbClr val="000000"/>
                </a:solidFill>
                <a:latin typeface="Times New Roman" pitchFamily="18" charset="0"/>
                <a:cs typeface="Times New Roman" pitchFamily="18" charset="0"/>
                <a:sym typeface="+mn-ea"/>
              </a:rPr>
              <a:t>ұлтты</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жаңбыр</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найзағай</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болады</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Шығыстан</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964313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347422"/>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мамырда, </a:t>
            </a:r>
            <a:r>
              <a:rPr lang="kk-KZ" sz="1200" dirty="0" smtClean="0">
                <a:solidFill>
                  <a:prstClr val="black"/>
                </a:solidFill>
                <a:latin typeface="Times New Roman" panose="02020603050405020304" pitchFamily="18" charset="0"/>
                <a:cs typeface="Times New Roman" panose="02020603050405020304" pitchFamily="18" charset="0"/>
              </a:rPr>
              <a:t>30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мамырда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a:t>
            </a:r>
            <a:r>
              <a:rPr lang="kk-KZ" altLang="ru-RU" sz="1200" b="1" i="1" dirty="0" smtClean="0">
                <a:solidFill>
                  <a:srgbClr val="000000"/>
                </a:solidFill>
                <a:latin typeface="Times New Roman" panose="02020603050405020304" pitchFamily="18" charset="0"/>
                <a:cs typeface="Times New Roman" panose="02020603050405020304" pitchFamily="18" charset="0"/>
              </a:rPr>
              <a:t>.М./ </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46661</TotalTime>
  <Words>537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6915</cp:revision>
  <cp:lastPrinted>2021-07-01T07:38:07Z</cp:lastPrinted>
  <dcterms:created xsi:type="dcterms:W3CDTF">2018-03-27T06:03:00Z</dcterms:created>
  <dcterms:modified xsi:type="dcterms:W3CDTF">2026-05-28T06:52:23Z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